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Gym Website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By Simran, Raman and Manroobal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Gym Provide Different Classes</a:t>
            </a:r>
          </a:p>
        </p:txBody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User can select classes from database and register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After registeration is </a:t>
            </a:r>
            <a:r>
              <a:rPr lang="en-GB"/>
              <a:t>complete ,data will be added to database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That database can be accessed by admin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Pages in Gym Website</a:t>
            </a:r>
          </a:p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Homepage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Registration/Signup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Login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Admin Login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Other References about Gym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Contact US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Shape 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35600"/>
            <a:ext cx="8839198" cy="39237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Login Page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Login Page Has 2 Parts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-GB"/>
              <a:t>	HTML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-GB"/>
              <a:t>	PHP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41804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Registration Page</a:t>
            </a:r>
          </a:p>
        </p:txBody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This Page is also known as Sign Up Page.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This Page will have 2 parts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HTML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PHP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4375" y="216850"/>
            <a:ext cx="4785589" cy="483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Database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Database will be created for website that will have same table for login and registration</a:t>
            </a:r>
          </a:p>
          <a:p>
            <a:pPr lvl="0">
              <a:spcBef>
                <a:spcPts val="0"/>
              </a:spcBef>
              <a:buNone/>
            </a:pPr>
            <a:r>
              <a:rPr lang="en-GB"/>
              <a:t>Another Table will be There for add Activities or plans selected by customers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Activity Page</a:t>
            </a:r>
          </a:p>
        </p:txBody>
      </p:sp>
      <p:pic>
        <p:nvPicPr>
          <p:cNvPr id="100" name="Shape 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8200" y="1197750"/>
            <a:ext cx="6209709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